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msterdam One" charset="1" panose="02000500000000000000"/>
      <p:regular r:id="rId14"/>
    </p:embeddedFont>
    <p:embeddedFont>
      <p:font typeface="Lora" charset="1" panose="000005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Roboto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jpe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066" y="-3525521"/>
            <a:ext cx="18640132" cy="18640132"/>
          </a:xfrm>
          <a:custGeom>
            <a:avLst/>
            <a:gdLst/>
            <a:ahLst/>
            <a:cxnLst/>
            <a:rect r="r" b="b" t="t" l="l"/>
            <a:pathLst>
              <a:path h="18640132" w="18640132">
                <a:moveTo>
                  <a:pt x="0" y="0"/>
                </a:moveTo>
                <a:lnTo>
                  <a:pt x="18640132" y="0"/>
                </a:lnTo>
                <a:lnTo>
                  <a:pt x="18640132" y="18640132"/>
                </a:lnTo>
                <a:lnTo>
                  <a:pt x="0" y="1864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2817">
            <a:off x="-3615528" y="-227128"/>
            <a:ext cx="8789960" cy="8229600"/>
          </a:xfrm>
          <a:custGeom>
            <a:avLst/>
            <a:gdLst/>
            <a:ahLst/>
            <a:cxnLst/>
            <a:rect r="r" b="b" t="t" l="l"/>
            <a:pathLst>
              <a:path h="8229600" w="8789960">
                <a:moveTo>
                  <a:pt x="0" y="0"/>
                </a:moveTo>
                <a:lnTo>
                  <a:pt x="8789960" y="0"/>
                </a:lnTo>
                <a:lnTo>
                  <a:pt x="87899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0752" y="4419692"/>
            <a:ext cx="6288729" cy="5775149"/>
          </a:xfrm>
          <a:custGeom>
            <a:avLst/>
            <a:gdLst/>
            <a:ahLst/>
            <a:cxnLst/>
            <a:rect r="r" b="b" t="t" l="l"/>
            <a:pathLst>
              <a:path h="5775149" w="6288729">
                <a:moveTo>
                  <a:pt x="0" y="0"/>
                </a:moveTo>
                <a:lnTo>
                  <a:pt x="6288729" y="0"/>
                </a:lnTo>
                <a:lnTo>
                  <a:pt x="6288729" y="5775149"/>
                </a:lnTo>
                <a:lnTo>
                  <a:pt x="0" y="5775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33236" y="-563663"/>
            <a:ext cx="5824733" cy="5057810"/>
          </a:xfrm>
          <a:custGeom>
            <a:avLst/>
            <a:gdLst/>
            <a:ahLst/>
            <a:cxnLst/>
            <a:rect r="r" b="b" t="t" l="l"/>
            <a:pathLst>
              <a:path h="5057810" w="5824733">
                <a:moveTo>
                  <a:pt x="0" y="0"/>
                </a:moveTo>
                <a:lnTo>
                  <a:pt x="5824733" y="0"/>
                </a:lnTo>
                <a:lnTo>
                  <a:pt x="5824733" y="5057809"/>
                </a:lnTo>
                <a:lnTo>
                  <a:pt x="0" y="5057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236" y="4419692"/>
            <a:ext cx="4965859" cy="6621145"/>
          </a:xfrm>
          <a:custGeom>
            <a:avLst/>
            <a:gdLst/>
            <a:ahLst/>
            <a:cxnLst/>
            <a:rect r="r" b="b" t="t" l="l"/>
            <a:pathLst>
              <a:path h="6621145" w="4965859">
                <a:moveTo>
                  <a:pt x="0" y="0"/>
                </a:moveTo>
                <a:lnTo>
                  <a:pt x="4965859" y="0"/>
                </a:lnTo>
                <a:lnTo>
                  <a:pt x="4965859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02723" y="3600750"/>
            <a:ext cx="9633379" cy="161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40"/>
              </a:lnSpc>
            </a:pPr>
            <a:r>
              <a:rPr lang="en-US" sz="9528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83937" y="5670720"/>
            <a:ext cx="7226069" cy="100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1"/>
              </a:lnSpc>
            </a:pPr>
            <a:r>
              <a:rPr lang="en-US" sz="58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BY: VON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0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23650" y="-1407423"/>
            <a:ext cx="8840701" cy="9905547"/>
          </a:xfrm>
          <a:custGeom>
            <a:avLst/>
            <a:gdLst/>
            <a:ahLst/>
            <a:cxnLst/>
            <a:rect r="r" b="b" t="t" l="l"/>
            <a:pathLst>
              <a:path h="9905547" w="8840701">
                <a:moveTo>
                  <a:pt x="0" y="0"/>
                </a:moveTo>
                <a:lnTo>
                  <a:pt x="8840700" y="0"/>
                </a:lnTo>
                <a:lnTo>
                  <a:pt x="8840700" y="9905547"/>
                </a:lnTo>
                <a:lnTo>
                  <a:pt x="0" y="99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1416057">
            <a:off x="-1111036" y="6688777"/>
            <a:ext cx="6730470" cy="7215190"/>
            <a:chOff x="0" y="0"/>
            <a:chExt cx="1772634" cy="19002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2634" cy="1900297"/>
            </a:xfrm>
            <a:custGeom>
              <a:avLst/>
              <a:gdLst/>
              <a:ahLst/>
              <a:cxnLst/>
              <a:rect r="r" b="b" t="t" l="l"/>
              <a:pathLst>
                <a:path h="1900297" w="1772634">
                  <a:moveTo>
                    <a:pt x="58664" y="0"/>
                  </a:moveTo>
                  <a:lnTo>
                    <a:pt x="1713970" y="0"/>
                  </a:lnTo>
                  <a:cubicBezTo>
                    <a:pt x="1746369" y="0"/>
                    <a:pt x="1772634" y="26265"/>
                    <a:pt x="1772634" y="58664"/>
                  </a:cubicBezTo>
                  <a:lnTo>
                    <a:pt x="1772634" y="1841633"/>
                  </a:lnTo>
                  <a:cubicBezTo>
                    <a:pt x="1772634" y="1874032"/>
                    <a:pt x="1746369" y="1900297"/>
                    <a:pt x="1713970" y="1900297"/>
                  </a:cubicBezTo>
                  <a:lnTo>
                    <a:pt x="58664" y="1900297"/>
                  </a:lnTo>
                  <a:cubicBezTo>
                    <a:pt x="26265" y="1900297"/>
                    <a:pt x="0" y="1874032"/>
                    <a:pt x="0" y="1841633"/>
                  </a:cubicBezTo>
                  <a:lnTo>
                    <a:pt x="0" y="58664"/>
                  </a:lnTo>
                  <a:cubicBezTo>
                    <a:pt x="0" y="26265"/>
                    <a:pt x="26265" y="0"/>
                    <a:pt x="58664" y="0"/>
                  </a:cubicBezTo>
                  <a:close/>
                </a:path>
              </a:pathLst>
            </a:custGeom>
            <a:solidFill>
              <a:srgbClr val="0973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72634" cy="1938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585985">
            <a:off x="12654836" y="6772297"/>
            <a:ext cx="6654019" cy="6732772"/>
            <a:chOff x="0" y="0"/>
            <a:chExt cx="1752499" cy="1773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2499" cy="1773240"/>
            </a:xfrm>
            <a:custGeom>
              <a:avLst/>
              <a:gdLst/>
              <a:ahLst/>
              <a:cxnLst/>
              <a:rect r="r" b="b" t="t" l="l"/>
              <a:pathLst>
                <a:path h="1773240" w="1752499">
                  <a:moveTo>
                    <a:pt x="59338" y="0"/>
                  </a:moveTo>
                  <a:lnTo>
                    <a:pt x="1693160" y="0"/>
                  </a:lnTo>
                  <a:cubicBezTo>
                    <a:pt x="1725932" y="0"/>
                    <a:pt x="1752499" y="26567"/>
                    <a:pt x="1752499" y="59338"/>
                  </a:cubicBezTo>
                  <a:lnTo>
                    <a:pt x="1752499" y="1713902"/>
                  </a:lnTo>
                  <a:cubicBezTo>
                    <a:pt x="1752499" y="1729639"/>
                    <a:pt x="1746247" y="1744732"/>
                    <a:pt x="1735119" y="1755860"/>
                  </a:cubicBezTo>
                  <a:cubicBezTo>
                    <a:pt x="1723991" y="1766988"/>
                    <a:pt x="1708898" y="1773240"/>
                    <a:pt x="1693160" y="1773240"/>
                  </a:cubicBezTo>
                  <a:lnTo>
                    <a:pt x="59338" y="1773240"/>
                  </a:lnTo>
                  <a:cubicBezTo>
                    <a:pt x="43601" y="1773240"/>
                    <a:pt x="28508" y="1766988"/>
                    <a:pt x="17380" y="1755860"/>
                  </a:cubicBezTo>
                  <a:cubicBezTo>
                    <a:pt x="6252" y="1744732"/>
                    <a:pt x="0" y="1729639"/>
                    <a:pt x="0" y="1713902"/>
                  </a:cubicBezTo>
                  <a:lnTo>
                    <a:pt x="0" y="59338"/>
                  </a:lnTo>
                  <a:cubicBezTo>
                    <a:pt x="0" y="43601"/>
                    <a:pt x="6252" y="28508"/>
                    <a:pt x="17380" y="17380"/>
                  </a:cubicBezTo>
                  <a:cubicBezTo>
                    <a:pt x="28508" y="6252"/>
                    <a:pt x="43601" y="0"/>
                    <a:pt x="59338" y="0"/>
                  </a:cubicBezTo>
                  <a:close/>
                </a:path>
              </a:pathLst>
            </a:custGeom>
            <a:solidFill>
              <a:srgbClr val="0973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52499" cy="181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307770" y="7589780"/>
            <a:ext cx="3672459" cy="4114800"/>
          </a:xfrm>
          <a:custGeom>
            <a:avLst/>
            <a:gdLst/>
            <a:ahLst/>
            <a:cxnLst/>
            <a:rect r="r" b="b" t="t" l="l"/>
            <a:pathLst>
              <a:path h="4114800" w="3672459">
                <a:moveTo>
                  <a:pt x="0" y="0"/>
                </a:moveTo>
                <a:lnTo>
                  <a:pt x="3672460" y="0"/>
                </a:lnTo>
                <a:lnTo>
                  <a:pt x="3672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51770" y="-2057400"/>
            <a:ext cx="3672459" cy="4114800"/>
          </a:xfrm>
          <a:custGeom>
            <a:avLst/>
            <a:gdLst/>
            <a:ahLst/>
            <a:cxnLst/>
            <a:rect r="r" b="b" t="t" l="l"/>
            <a:pathLst>
              <a:path h="4114800" w="3672459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5837" y="165502"/>
            <a:ext cx="2411596" cy="2411596"/>
          </a:xfrm>
          <a:custGeom>
            <a:avLst/>
            <a:gdLst/>
            <a:ahLst/>
            <a:cxnLst/>
            <a:rect r="r" b="b" t="t" l="l"/>
            <a:pathLst>
              <a:path h="2411596" w="2411596">
                <a:moveTo>
                  <a:pt x="0" y="0"/>
                </a:moveTo>
                <a:lnTo>
                  <a:pt x="2411596" y="0"/>
                </a:lnTo>
                <a:lnTo>
                  <a:pt x="2411596" y="2411596"/>
                </a:lnTo>
                <a:lnTo>
                  <a:pt x="0" y="241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55871" y="-272356"/>
            <a:ext cx="1354359" cy="1517489"/>
          </a:xfrm>
          <a:custGeom>
            <a:avLst/>
            <a:gdLst/>
            <a:ahLst/>
            <a:cxnLst/>
            <a:rect r="r" b="b" t="t" l="l"/>
            <a:pathLst>
              <a:path h="1517489" w="1354359">
                <a:moveTo>
                  <a:pt x="0" y="0"/>
                </a:moveTo>
                <a:lnTo>
                  <a:pt x="1354359" y="0"/>
                </a:lnTo>
                <a:lnTo>
                  <a:pt x="1354359" y="1517489"/>
                </a:lnTo>
                <a:lnTo>
                  <a:pt x="0" y="1517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35098" y="6368525"/>
            <a:ext cx="1135091" cy="1020163"/>
          </a:xfrm>
          <a:custGeom>
            <a:avLst/>
            <a:gdLst/>
            <a:ahLst/>
            <a:cxnLst/>
            <a:rect r="r" b="b" t="t" l="l"/>
            <a:pathLst>
              <a:path h="1020163" w="1135091">
                <a:moveTo>
                  <a:pt x="0" y="0"/>
                </a:moveTo>
                <a:lnTo>
                  <a:pt x="1135092" y="0"/>
                </a:lnTo>
                <a:lnTo>
                  <a:pt x="1135092" y="1020163"/>
                </a:lnTo>
                <a:lnTo>
                  <a:pt x="0" y="1020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20410" y="2941190"/>
            <a:ext cx="289820" cy="289820"/>
          </a:xfrm>
          <a:custGeom>
            <a:avLst/>
            <a:gdLst/>
            <a:ahLst/>
            <a:cxnLst/>
            <a:rect r="r" b="b" t="t" l="l"/>
            <a:pathLst>
              <a:path h="289820" w="289820">
                <a:moveTo>
                  <a:pt x="0" y="0"/>
                </a:moveTo>
                <a:lnTo>
                  <a:pt x="289820" y="0"/>
                </a:lnTo>
                <a:lnTo>
                  <a:pt x="289820" y="289820"/>
                </a:lnTo>
                <a:lnTo>
                  <a:pt x="0" y="289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883655" y="1399806"/>
            <a:ext cx="4520690" cy="117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455765" y="1687829"/>
            <a:ext cx="521971" cy="521971"/>
          </a:xfrm>
          <a:custGeom>
            <a:avLst/>
            <a:gdLst/>
            <a:ahLst/>
            <a:cxnLst/>
            <a:rect r="r" b="b" t="t" l="l"/>
            <a:pathLst>
              <a:path h="521971" w="521971">
                <a:moveTo>
                  <a:pt x="0" y="0"/>
                </a:moveTo>
                <a:lnTo>
                  <a:pt x="521971" y="0"/>
                </a:lnTo>
                <a:lnTo>
                  <a:pt x="521971" y="521971"/>
                </a:lnTo>
                <a:lnTo>
                  <a:pt x="0" y="52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15854" y="2564129"/>
            <a:ext cx="288491" cy="288491"/>
          </a:xfrm>
          <a:custGeom>
            <a:avLst/>
            <a:gdLst/>
            <a:ahLst/>
            <a:cxnLst/>
            <a:rect r="r" b="b" t="t" l="l"/>
            <a:pathLst>
              <a:path h="288491" w="288491">
                <a:moveTo>
                  <a:pt x="0" y="0"/>
                </a:moveTo>
                <a:lnTo>
                  <a:pt x="288491" y="0"/>
                </a:lnTo>
                <a:lnTo>
                  <a:pt x="288491" y="288491"/>
                </a:lnTo>
                <a:lnTo>
                  <a:pt x="0" y="2884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09741" y="1285196"/>
            <a:ext cx="551787" cy="495919"/>
          </a:xfrm>
          <a:custGeom>
            <a:avLst/>
            <a:gdLst/>
            <a:ahLst/>
            <a:cxnLst/>
            <a:rect r="r" b="b" t="t" l="l"/>
            <a:pathLst>
              <a:path h="495919" w="551787">
                <a:moveTo>
                  <a:pt x="0" y="0"/>
                </a:moveTo>
                <a:lnTo>
                  <a:pt x="551787" y="0"/>
                </a:lnTo>
                <a:lnTo>
                  <a:pt x="551787" y="495919"/>
                </a:lnTo>
                <a:lnTo>
                  <a:pt x="0" y="495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752785" y="5872606"/>
            <a:ext cx="551787" cy="495919"/>
          </a:xfrm>
          <a:custGeom>
            <a:avLst/>
            <a:gdLst/>
            <a:ahLst/>
            <a:cxnLst/>
            <a:rect r="r" b="b" t="t" l="l"/>
            <a:pathLst>
              <a:path h="495919" w="551787">
                <a:moveTo>
                  <a:pt x="0" y="0"/>
                </a:moveTo>
                <a:lnTo>
                  <a:pt x="551787" y="0"/>
                </a:lnTo>
                <a:lnTo>
                  <a:pt x="551787" y="495919"/>
                </a:lnTo>
                <a:lnTo>
                  <a:pt x="0" y="495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26516" y="5624646"/>
            <a:ext cx="551787" cy="495919"/>
          </a:xfrm>
          <a:custGeom>
            <a:avLst/>
            <a:gdLst/>
            <a:ahLst/>
            <a:cxnLst/>
            <a:rect r="r" b="b" t="t" l="l"/>
            <a:pathLst>
              <a:path h="495919" w="551787">
                <a:moveTo>
                  <a:pt x="0" y="0"/>
                </a:moveTo>
                <a:lnTo>
                  <a:pt x="551788" y="0"/>
                </a:lnTo>
                <a:lnTo>
                  <a:pt x="551788" y="495919"/>
                </a:lnTo>
                <a:lnTo>
                  <a:pt x="0" y="495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82588" y="7589780"/>
            <a:ext cx="481577" cy="481577"/>
          </a:xfrm>
          <a:custGeom>
            <a:avLst/>
            <a:gdLst/>
            <a:ahLst/>
            <a:cxnLst/>
            <a:rect r="r" b="b" t="t" l="l"/>
            <a:pathLst>
              <a:path h="481577" w="481577">
                <a:moveTo>
                  <a:pt x="0" y="0"/>
                </a:moveTo>
                <a:lnTo>
                  <a:pt x="481578" y="0"/>
                </a:lnTo>
                <a:lnTo>
                  <a:pt x="481578" y="481577"/>
                </a:lnTo>
                <a:lnTo>
                  <a:pt x="0" y="481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65320" y="6018418"/>
            <a:ext cx="3086100" cy="813944"/>
            <a:chOff x="0" y="0"/>
            <a:chExt cx="812800" cy="2143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214372"/>
            </a:xfrm>
            <a:custGeom>
              <a:avLst/>
              <a:gdLst/>
              <a:ahLst/>
              <a:cxnLst/>
              <a:rect r="r" b="b" t="t" l="l"/>
              <a:pathLst>
                <a:path h="21437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4372"/>
                  </a:lnTo>
                  <a:lnTo>
                    <a:pt x="0" y="214372"/>
                  </a:lnTo>
                  <a:close/>
                </a:path>
              </a:pathLst>
            </a:custGeom>
            <a:solidFill>
              <a:srgbClr val="21D5C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252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7128134" y="335536"/>
            <a:ext cx="802282" cy="802282"/>
          </a:xfrm>
          <a:custGeom>
            <a:avLst/>
            <a:gdLst/>
            <a:ahLst/>
            <a:cxnLst/>
            <a:rect r="r" b="b" t="t" l="l"/>
            <a:pathLst>
              <a:path h="802282" w="802282">
                <a:moveTo>
                  <a:pt x="0" y="0"/>
                </a:moveTo>
                <a:lnTo>
                  <a:pt x="802282" y="0"/>
                </a:lnTo>
                <a:lnTo>
                  <a:pt x="802282" y="802283"/>
                </a:lnTo>
                <a:lnTo>
                  <a:pt x="0" y="8022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716750" y="8164925"/>
            <a:ext cx="3952680" cy="1482255"/>
          </a:xfrm>
          <a:custGeom>
            <a:avLst/>
            <a:gdLst/>
            <a:ahLst/>
            <a:cxnLst/>
            <a:rect r="r" b="b" t="t" l="l"/>
            <a:pathLst>
              <a:path h="1482255" w="3952680">
                <a:moveTo>
                  <a:pt x="0" y="0"/>
                </a:moveTo>
                <a:lnTo>
                  <a:pt x="3952681" y="0"/>
                </a:lnTo>
                <a:lnTo>
                  <a:pt x="3952681" y="1482255"/>
                </a:lnTo>
                <a:lnTo>
                  <a:pt x="0" y="14822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761528" y="600788"/>
            <a:ext cx="543044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89912" y="600788"/>
            <a:ext cx="468749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21221" y="600788"/>
            <a:ext cx="789265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600788"/>
            <a:ext cx="891421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CAMPAIGN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79253" y="6226953"/>
            <a:ext cx="132790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55871" y="2733340"/>
            <a:ext cx="5654542" cy="117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true">
                <a:solidFill>
                  <a:srgbClr val="21D5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JOLLIBEE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75312" y="4491658"/>
            <a:ext cx="2207657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BILI KANA SA JALIKOD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482861" y="5872606"/>
            <a:ext cx="481577" cy="481577"/>
          </a:xfrm>
          <a:custGeom>
            <a:avLst/>
            <a:gdLst/>
            <a:ahLst/>
            <a:cxnLst/>
            <a:rect r="r" b="b" t="t" l="l"/>
            <a:pathLst>
              <a:path h="481577" w="481577">
                <a:moveTo>
                  <a:pt x="0" y="0"/>
                </a:moveTo>
                <a:lnTo>
                  <a:pt x="481577" y="0"/>
                </a:lnTo>
                <a:lnTo>
                  <a:pt x="481577" y="481577"/>
                </a:lnTo>
                <a:lnTo>
                  <a:pt x="0" y="481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74" y="510743"/>
            <a:ext cx="17908636" cy="9621210"/>
            <a:chOff x="0" y="0"/>
            <a:chExt cx="4716678" cy="2533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678" cy="2533981"/>
            </a:xfrm>
            <a:custGeom>
              <a:avLst/>
              <a:gdLst/>
              <a:ahLst/>
              <a:cxnLst/>
              <a:rect r="r" b="b" t="t" l="l"/>
              <a:pathLst>
                <a:path h="2533981" w="4716678">
                  <a:moveTo>
                    <a:pt x="0" y="0"/>
                  </a:moveTo>
                  <a:lnTo>
                    <a:pt x="4716678" y="0"/>
                  </a:lnTo>
                  <a:lnTo>
                    <a:pt x="4716678" y="2533981"/>
                  </a:lnTo>
                  <a:lnTo>
                    <a:pt x="0" y="2533981"/>
                  </a:lnTo>
                  <a:close/>
                </a:path>
              </a:pathLst>
            </a:custGeom>
            <a:solidFill>
              <a:srgbClr val="7B87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16678" cy="257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6629" y="868271"/>
            <a:ext cx="2355008" cy="2355008"/>
          </a:xfrm>
          <a:custGeom>
            <a:avLst/>
            <a:gdLst/>
            <a:ahLst/>
            <a:cxnLst/>
            <a:rect r="r" b="b" t="t" l="l"/>
            <a:pathLst>
              <a:path h="2355008" w="2355008">
                <a:moveTo>
                  <a:pt x="0" y="0"/>
                </a:moveTo>
                <a:lnTo>
                  <a:pt x="2355008" y="0"/>
                </a:lnTo>
                <a:lnTo>
                  <a:pt x="2355008" y="2355008"/>
                </a:lnTo>
                <a:lnTo>
                  <a:pt x="0" y="235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214" y="676019"/>
            <a:ext cx="2401209" cy="2401209"/>
          </a:xfrm>
          <a:custGeom>
            <a:avLst/>
            <a:gdLst/>
            <a:ahLst/>
            <a:cxnLst/>
            <a:rect r="r" b="b" t="t" l="l"/>
            <a:pathLst>
              <a:path h="2401209" w="2401209">
                <a:moveTo>
                  <a:pt x="0" y="0"/>
                </a:moveTo>
                <a:lnTo>
                  <a:pt x="2401209" y="0"/>
                </a:lnTo>
                <a:lnTo>
                  <a:pt x="2401209" y="2401209"/>
                </a:lnTo>
                <a:lnTo>
                  <a:pt x="0" y="24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03599" y="5700118"/>
            <a:ext cx="6260187" cy="1395094"/>
            <a:chOff x="0" y="0"/>
            <a:chExt cx="8346916" cy="186012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081976" y="274516"/>
              <a:ext cx="4114800" cy="1311094"/>
              <a:chOff x="0" y="0"/>
              <a:chExt cx="812800" cy="25898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258981"/>
              </a:xfrm>
              <a:custGeom>
                <a:avLst/>
                <a:gdLst/>
                <a:ahLst/>
                <a:cxnLst/>
                <a:rect r="r" b="b" t="t" l="l"/>
                <a:pathLst>
                  <a:path h="258981" w="812800">
                    <a:moveTo>
                      <a:pt x="62716" y="0"/>
                    </a:moveTo>
                    <a:lnTo>
                      <a:pt x="750084" y="0"/>
                    </a:lnTo>
                    <a:cubicBezTo>
                      <a:pt x="766717" y="0"/>
                      <a:pt x="782669" y="6608"/>
                      <a:pt x="794431" y="18369"/>
                    </a:cubicBezTo>
                    <a:cubicBezTo>
                      <a:pt x="806192" y="30131"/>
                      <a:pt x="812800" y="46083"/>
                      <a:pt x="812800" y="62716"/>
                    </a:cubicBezTo>
                    <a:lnTo>
                      <a:pt x="812800" y="196265"/>
                    </a:lnTo>
                    <a:cubicBezTo>
                      <a:pt x="812800" y="212899"/>
                      <a:pt x="806192" y="228851"/>
                      <a:pt x="794431" y="240612"/>
                    </a:cubicBezTo>
                    <a:cubicBezTo>
                      <a:pt x="782669" y="252374"/>
                      <a:pt x="766717" y="258981"/>
                      <a:pt x="750084" y="258981"/>
                    </a:cubicBezTo>
                    <a:lnTo>
                      <a:pt x="62716" y="258981"/>
                    </a:lnTo>
                    <a:cubicBezTo>
                      <a:pt x="46083" y="258981"/>
                      <a:pt x="30131" y="252374"/>
                      <a:pt x="18369" y="240612"/>
                    </a:cubicBezTo>
                    <a:cubicBezTo>
                      <a:pt x="6608" y="228851"/>
                      <a:pt x="0" y="212899"/>
                      <a:pt x="0" y="196265"/>
                    </a:cubicBezTo>
                    <a:lnTo>
                      <a:pt x="0" y="62716"/>
                    </a:lnTo>
                    <a:cubicBezTo>
                      <a:pt x="0" y="46083"/>
                      <a:pt x="6608" y="30131"/>
                      <a:pt x="18369" y="18369"/>
                    </a:cubicBezTo>
                    <a:cubicBezTo>
                      <a:pt x="30131" y="6608"/>
                      <a:pt x="46083" y="0"/>
                      <a:pt x="6271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2970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139376" y="-171450"/>
              <a:ext cx="12700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20911"/>
              <a:ext cx="834691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CONTINUE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64356" y="1742021"/>
            <a:ext cx="9487138" cy="185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Grade Encoder &amp; Calculator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013906" y="3707748"/>
            <a:ext cx="62601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Professor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74" y="510743"/>
            <a:ext cx="17908636" cy="9621210"/>
            <a:chOff x="0" y="0"/>
            <a:chExt cx="4716678" cy="2533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678" cy="2533981"/>
            </a:xfrm>
            <a:custGeom>
              <a:avLst/>
              <a:gdLst/>
              <a:ahLst/>
              <a:cxnLst/>
              <a:rect r="r" b="b" t="t" l="l"/>
              <a:pathLst>
                <a:path h="2533981" w="4716678">
                  <a:moveTo>
                    <a:pt x="0" y="0"/>
                  </a:moveTo>
                  <a:lnTo>
                    <a:pt x="4716678" y="0"/>
                  </a:lnTo>
                  <a:lnTo>
                    <a:pt x="4716678" y="2533981"/>
                  </a:lnTo>
                  <a:lnTo>
                    <a:pt x="0" y="2533981"/>
                  </a:lnTo>
                  <a:close/>
                </a:path>
              </a:pathLst>
            </a:custGeom>
            <a:solidFill>
              <a:srgbClr val="7B87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16678" cy="257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8103" y="722220"/>
            <a:ext cx="2355008" cy="2355008"/>
          </a:xfrm>
          <a:custGeom>
            <a:avLst/>
            <a:gdLst/>
            <a:ahLst/>
            <a:cxnLst/>
            <a:rect r="r" b="b" t="t" l="l"/>
            <a:pathLst>
              <a:path h="2355008" w="2355008">
                <a:moveTo>
                  <a:pt x="0" y="0"/>
                </a:moveTo>
                <a:lnTo>
                  <a:pt x="2355007" y="0"/>
                </a:lnTo>
                <a:lnTo>
                  <a:pt x="2355007" y="2355008"/>
                </a:lnTo>
                <a:lnTo>
                  <a:pt x="0" y="235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214" y="676019"/>
            <a:ext cx="2401209" cy="2401209"/>
          </a:xfrm>
          <a:custGeom>
            <a:avLst/>
            <a:gdLst/>
            <a:ahLst/>
            <a:cxnLst/>
            <a:rect r="r" b="b" t="t" l="l"/>
            <a:pathLst>
              <a:path h="2401209" w="2401209">
                <a:moveTo>
                  <a:pt x="0" y="0"/>
                </a:moveTo>
                <a:lnTo>
                  <a:pt x="2401209" y="0"/>
                </a:lnTo>
                <a:lnTo>
                  <a:pt x="2401209" y="2401209"/>
                </a:lnTo>
                <a:lnTo>
                  <a:pt x="0" y="24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6710" y="1876623"/>
            <a:ext cx="8554579" cy="6142262"/>
          </a:xfrm>
          <a:custGeom>
            <a:avLst/>
            <a:gdLst/>
            <a:ahLst/>
            <a:cxnLst/>
            <a:rect r="r" b="b" t="t" l="l"/>
            <a:pathLst>
              <a:path h="6142262" w="8554579">
                <a:moveTo>
                  <a:pt x="0" y="0"/>
                </a:moveTo>
                <a:lnTo>
                  <a:pt x="8554580" y="0"/>
                </a:lnTo>
                <a:lnTo>
                  <a:pt x="8554580" y="6142263"/>
                </a:lnTo>
                <a:lnTo>
                  <a:pt x="0" y="614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75" r="-8434" b="-1778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427629" y="8582904"/>
            <a:ext cx="3432742" cy="675396"/>
            <a:chOff x="0" y="0"/>
            <a:chExt cx="904097" cy="177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4097" cy="177882"/>
            </a:xfrm>
            <a:custGeom>
              <a:avLst/>
              <a:gdLst/>
              <a:ahLst/>
              <a:cxnLst/>
              <a:rect r="r" b="b" t="t" l="l"/>
              <a:pathLst>
                <a:path h="177882" w="904097">
                  <a:moveTo>
                    <a:pt x="88941" y="0"/>
                  </a:moveTo>
                  <a:lnTo>
                    <a:pt x="815156" y="0"/>
                  </a:lnTo>
                  <a:cubicBezTo>
                    <a:pt x="864277" y="0"/>
                    <a:pt x="904097" y="39820"/>
                    <a:pt x="904097" y="88941"/>
                  </a:cubicBezTo>
                  <a:lnTo>
                    <a:pt x="904097" y="88941"/>
                  </a:lnTo>
                  <a:cubicBezTo>
                    <a:pt x="904097" y="112530"/>
                    <a:pt x="894726" y="135152"/>
                    <a:pt x="878047" y="151832"/>
                  </a:cubicBezTo>
                  <a:cubicBezTo>
                    <a:pt x="861367" y="168512"/>
                    <a:pt x="838744" y="177882"/>
                    <a:pt x="815156" y="177882"/>
                  </a:cubicBezTo>
                  <a:lnTo>
                    <a:pt x="88941" y="177882"/>
                  </a:lnTo>
                  <a:cubicBezTo>
                    <a:pt x="65352" y="177882"/>
                    <a:pt x="42730" y="168512"/>
                    <a:pt x="26050" y="151832"/>
                  </a:cubicBezTo>
                  <a:cubicBezTo>
                    <a:pt x="9371" y="135152"/>
                    <a:pt x="0" y="112530"/>
                    <a:pt x="0" y="88941"/>
                  </a:cubicBezTo>
                  <a:lnTo>
                    <a:pt x="0" y="88941"/>
                  </a:lnTo>
                  <a:cubicBezTo>
                    <a:pt x="0" y="65352"/>
                    <a:pt x="9371" y="42730"/>
                    <a:pt x="26050" y="26050"/>
                  </a:cubicBezTo>
                  <a:cubicBezTo>
                    <a:pt x="42730" y="9371"/>
                    <a:pt x="65352" y="0"/>
                    <a:pt x="88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04097" cy="2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SELECT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00431" y="901587"/>
            <a:ext cx="9487138" cy="185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Grade Encoder &amp; Calculator</a:t>
            </a:r>
          </a:p>
          <a:p>
            <a:pPr algn="ctr">
              <a:lnSpc>
                <a:spcPts val="8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74" y="510743"/>
            <a:ext cx="17908636" cy="9621210"/>
            <a:chOff x="0" y="0"/>
            <a:chExt cx="4716678" cy="2533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678" cy="2533981"/>
            </a:xfrm>
            <a:custGeom>
              <a:avLst/>
              <a:gdLst/>
              <a:ahLst/>
              <a:cxnLst/>
              <a:rect r="r" b="b" t="t" l="l"/>
              <a:pathLst>
                <a:path h="2533981" w="4716678">
                  <a:moveTo>
                    <a:pt x="0" y="0"/>
                  </a:moveTo>
                  <a:lnTo>
                    <a:pt x="4716678" y="0"/>
                  </a:lnTo>
                  <a:lnTo>
                    <a:pt x="4716678" y="2533981"/>
                  </a:lnTo>
                  <a:lnTo>
                    <a:pt x="0" y="2533981"/>
                  </a:lnTo>
                  <a:close/>
                </a:path>
              </a:pathLst>
            </a:custGeom>
            <a:solidFill>
              <a:srgbClr val="7B87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16678" cy="257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8103" y="722220"/>
            <a:ext cx="2355008" cy="2355008"/>
          </a:xfrm>
          <a:custGeom>
            <a:avLst/>
            <a:gdLst/>
            <a:ahLst/>
            <a:cxnLst/>
            <a:rect r="r" b="b" t="t" l="l"/>
            <a:pathLst>
              <a:path h="2355008" w="2355008">
                <a:moveTo>
                  <a:pt x="0" y="0"/>
                </a:moveTo>
                <a:lnTo>
                  <a:pt x="2355007" y="0"/>
                </a:lnTo>
                <a:lnTo>
                  <a:pt x="2355007" y="2355008"/>
                </a:lnTo>
                <a:lnTo>
                  <a:pt x="0" y="235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214" y="676019"/>
            <a:ext cx="2401209" cy="2401209"/>
          </a:xfrm>
          <a:custGeom>
            <a:avLst/>
            <a:gdLst/>
            <a:ahLst/>
            <a:cxnLst/>
            <a:rect r="r" b="b" t="t" l="l"/>
            <a:pathLst>
              <a:path h="2401209" w="2401209">
                <a:moveTo>
                  <a:pt x="0" y="0"/>
                </a:moveTo>
                <a:lnTo>
                  <a:pt x="2401209" y="0"/>
                </a:lnTo>
                <a:lnTo>
                  <a:pt x="2401209" y="2401209"/>
                </a:lnTo>
                <a:lnTo>
                  <a:pt x="0" y="24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11258" y="8582904"/>
            <a:ext cx="3432742" cy="675396"/>
            <a:chOff x="0" y="0"/>
            <a:chExt cx="904097" cy="1778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4097" cy="177882"/>
            </a:xfrm>
            <a:custGeom>
              <a:avLst/>
              <a:gdLst/>
              <a:ahLst/>
              <a:cxnLst/>
              <a:rect r="r" b="b" t="t" l="l"/>
              <a:pathLst>
                <a:path h="177882" w="904097">
                  <a:moveTo>
                    <a:pt x="88941" y="0"/>
                  </a:moveTo>
                  <a:lnTo>
                    <a:pt x="815156" y="0"/>
                  </a:lnTo>
                  <a:cubicBezTo>
                    <a:pt x="864277" y="0"/>
                    <a:pt x="904097" y="39820"/>
                    <a:pt x="904097" y="88941"/>
                  </a:cubicBezTo>
                  <a:lnTo>
                    <a:pt x="904097" y="88941"/>
                  </a:lnTo>
                  <a:cubicBezTo>
                    <a:pt x="904097" y="112530"/>
                    <a:pt x="894726" y="135152"/>
                    <a:pt x="878047" y="151832"/>
                  </a:cubicBezTo>
                  <a:cubicBezTo>
                    <a:pt x="861367" y="168512"/>
                    <a:pt x="838744" y="177882"/>
                    <a:pt x="815156" y="177882"/>
                  </a:cubicBezTo>
                  <a:lnTo>
                    <a:pt x="88941" y="177882"/>
                  </a:lnTo>
                  <a:cubicBezTo>
                    <a:pt x="65352" y="177882"/>
                    <a:pt x="42730" y="168512"/>
                    <a:pt x="26050" y="151832"/>
                  </a:cubicBezTo>
                  <a:cubicBezTo>
                    <a:pt x="9371" y="135152"/>
                    <a:pt x="0" y="112530"/>
                    <a:pt x="0" y="88941"/>
                  </a:cubicBezTo>
                  <a:lnTo>
                    <a:pt x="0" y="88941"/>
                  </a:lnTo>
                  <a:cubicBezTo>
                    <a:pt x="0" y="65352"/>
                    <a:pt x="9371" y="42730"/>
                    <a:pt x="26050" y="26050"/>
                  </a:cubicBezTo>
                  <a:cubicBezTo>
                    <a:pt x="42730" y="9371"/>
                    <a:pt x="65352" y="0"/>
                    <a:pt x="88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04097" cy="2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SELECT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74407" y="2169692"/>
            <a:ext cx="5518571" cy="5947616"/>
          </a:xfrm>
          <a:custGeom>
            <a:avLst/>
            <a:gdLst/>
            <a:ahLst/>
            <a:cxnLst/>
            <a:rect r="r" b="b" t="t" l="l"/>
            <a:pathLst>
              <a:path h="5947616" w="5518571">
                <a:moveTo>
                  <a:pt x="0" y="0"/>
                </a:moveTo>
                <a:lnTo>
                  <a:pt x="5518571" y="0"/>
                </a:lnTo>
                <a:lnTo>
                  <a:pt x="5518571" y="5947616"/>
                </a:lnTo>
                <a:lnTo>
                  <a:pt x="0" y="594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" r="0" b="-3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0431" y="933450"/>
            <a:ext cx="9487138" cy="185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Grade Encoder &amp; Calculator</a:t>
            </a:r>
          </a:p>
          <a:p>
            <a:pPr algn="ctr">
              <a:lnSpc>
                <a:spcPts val="84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9693116" y="8582904"/>
            <a:ext cx="3432742" cy="675396"/>
            <a:chOff x="0" y="0"/>
            <a:chExt cx="904097" cy="177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4097" cy="177882"/>
            </a:xfrm>
            <a:custGeom>
              <a:avLst/>
              <a:gdLst/>
              <a:ahLst/>
              <a:cxnLst/>
              <a:rect r="r" b="b" t="t" l="l"/>
              <a:pathLst>
                <a:path h="177882" w="904097">
                  <a:moveTo>
                    <a:pt x="88941" y="0"/>
                  </a:moveTo>
                  <a:lnTo>
                    <a:pt x="815156" y="0"/>
                  </a:lnTo>
                  <a:cubicBezTo>
                    <a:pt x="864277" y="0"/>
                    <a:pt x="904097" y="39820"/>
                    <a:pt x="904097" y="88941"/>
                  </a:cubicBezTo>
                  <a:lnTo>
                    <a:pt x="904097" y="88941"/>
                  </a:lnTo>
                  <a:cubicBezTo>
                    <a:pt x="904097" y="112530"/>
                    <a:pt x="894726" y="135152"/>
                    <a:pt x="878047" y="151832"/>
                  </a:cubicBezTo>
                  <a:cubicBezTo>
                    <a:pt x="861367" y="168512"/>
                    <a:pt x="838744" y="177882"/>
                    <a:pt x="815156" y="177882"/>
                  </a:cubicBezTo>
                  <a:lnTo>
                    <a:pt x="88941" y="177882"/>
                  </a:lnTo>
                  <a:cubicBezTo>
                    <a:pt x="65352" y="177882"/>
                    <a:pt x="42730" y="168512"/>
                    <a:pt x="26050" y="151832"/>
                  </a:cubicBezTo>
                  <a:cubicBezTo>
                    <a:pt x="9371" y="135152"/>
                    <a:pt x="0" y="112530"/>
                    <a:pt x="0" y="88941"/>
                  </a:cubicBezTo>
                  <a:lnTo>
                    <a:pt x="0" y="88941"/>
                  </a:lnTo>
                  <a:cubicBezTo>
                    <a:pt x="0" y="65352"/>
                    <a:pt x="9371" y="42730"/>
                    <a:pt x="26050" y="26050"/>
                  </a:cubicBezTo>
                  <a:cubicBezTo>
                    <a:pt x="42730" y="9371"/>
                    <a:pt x="65352" y="0"/>
                    <a:pt x="88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04097" cy="2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GWA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74" y="510743"/>
            <a:ext cx="17908636" cy="9621210"/>
            <a:chOff x="0" y="0"/>
            <a:chExt cx="4716678" cy="2533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678" cy="2533981"/>
            </a:xfrm>
            <a:custGeom>
              <a:avLst/>
              <a:gdLst/>
              <a:ahLst/>
              <a:cxnLst/>
              <a:rect r="r" b="b" t="t" l="l"/>
              <a:pathLst>
                <a:path h="2533981" w="4716678">
                  <a:moveTo>
                    <a:pt x="0" y="0"/>
                  </a:moveTo>
                  <a:lnTo>
                    <a:pt x="4716678" y="0"/>
                  </a:lnTo>
                  <a:lnTo>
                    <a:pt x="4716678" y="2533981"/>
                  </a:lnTo>
                  <a:lnTo>
                    <a:pt x="0" y="2533981"/>
                  </a:lnTo>
                  <a:close/>
                </a:path>
              </a:pathLst>
            </a:custGeom>
            <a:solidFill>
              <a:srgbClr val="7B87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16678" cy="257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8103" y="722220"/>
            <a:ext cx="2355008" cy="2355008"/>
          </a:xfrm>
          <a:custGeom>
            <a:avLst/>
            <a:gdLst/>
            <a:ahLst/>
            <a:cxnLst/>
            <a:rect r="r" b="b" t="t" l="l"/>
            <a:pathLst>
              <a:path h="2355008" w="2355008">
                <a:moveTo>
                  <a:pt x="0" y="0"/>
                </a:moveTo>
                <a:lnTo>
                  <a:pt x="2355007" y="0"/>
                </a:lnTo>
                <a:lnTo>
                  <a:pt x="2355007" y="2355008"/>
                </a:lnTo>
                <a:lnTo>
                  <a:pt x="0" y="235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214" y="676019"/>
            <a:ext cx="2401209" cy="2401209"/>
          </a:xfrm>
          <a:custGeom>
            <a:avLst/>
            <a:gdLst/>
            <a:ahLst/>
            <a:cxnLst/>
            <a:rect r="r" b="b" t="t" l="l"/>
            <a:pathLst>
              <a:path h="2401209" w="2401209">
                <a:moveTo>
                  <a:pt x="0" y="0"/>
                </a:moveTo>
                <a:lnTo>
                  <a:pt x="2401209" y="0"/>
                </a:lnTo>
                <a:lnTo>
                  <a:pt x="2401209" y="2401209"/>
                </a:lnTo>
                <a:lnTo>
                  <a:pt x="0" y="24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93682" y="8211825"/>
            <a:ext cx="3432742" cy="675396"/>
            <a:chOff x="0" y="0"/>
            <a:chExt cx="904097" cy="1778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4097" cy="177882"/>
            </a:xfrm>
            <a:custGeom>
              <a:avLst/>
              <a:gdLst/>
              <a:ahLst/>
              <a:cxnLst/>
              <a:rect r="r" b="b" t="t" l="l"/>
              <a:pathLst>
                <a:path h="177882" w="904097">
                  <a:moveTo>
                    <a:pt x="88941" y="0"/>
                  </a:moveTo>
                  <a:lnTo>
                    <a:pt x="815156" y="0"/>
                  </a:lnTo>
                  <a:cubicBezTo>
                    <a:pt x="864277" y="0"/>
                    <a:pt x="904097" y="39820"/>
                    <a:pt x="904097" y="88941"/>
                  </a:cubicBezTo>
                  <a:lnTo>
                    <a:pt x="904097" y="88941"/>
                  </a:lnTo>
                  <a:cubicBezTo>
                    <a:pt x="904097" y="112530"/>
                    <a:pt x="894726" y="135152"/>
                    <a:pt x="878047" y="151832"/>
                  </a:cubicBezTo>
                  <a:cubicBezTo>
                    <a:pt x="861367" y="168512"/>
                    <a:pt x="838744" y="177882"/>
                    <a:pt x="815156" y="177882"/>
                  </a:cubicBezTo>
                  <a:lnTo>
                    <a:pt x="88941" y="177882"/>
                  </a:lnTo>
                  <a:cubicBezTo>
                    <a:pt x="65352" y="177882"/>
                    <a:pt x="42730" y="168512"/>
                    <a:pt x="26050" y="151832"/>
                  </a:cubicBezTo>
                  <a:cubicBezTo>
                    <a:pt x="9371" y="135152"/>
                    <a:pt x="0" y="112530"/>
                    <a:pt x="0" y="88941"/>
                  </a:cubicBezTo>
                  <a:lnTo>
                    <a:pt x="0" y="88941"/>
                  </a:lnTo>
                  <a:cubicBezTo>
                    <a:pt x="0" y="65352"/>
                    <a:pt x="9371" y="42730"/>
                    <a:pt x="26050" y="26050"/>
                  </a:cubicBezTo>
                  <a:cubicBezTo>
                    <a:pt x="42730" y="9371"/>
                    <a:pt x="65352" y="0"/>
                    <a:pt x="88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04097" cy="2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EDIT GRADE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55607" y="3335951"/>
            <a:ext cx="15199211" cy="3970794"/>
          </a:xfrm>
          <a:custGeom>
            <a:avLst/>
            <a:gdLst/>
            <a:ahLst/>
            <a:cxnLst/>
            <a:rect r="r" b="b" t="t" l="l"/>
            <a:pathLst>
              <a:path h="3970794" w="15199211">
                <a:moveTo>
                  <a:pt x="0" y="0"/>
                </a:moveTo>
                <a:lnTo>
                  <a:pt x="15199211" y="0"/>
                </a:lnTo>
                <a:lnTo>
                  <a:pt x="15199211" y="3970794"/>
                </a:lnTo>
                <a:lnTo>
                  <a:pt x="0" y="397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0431" y="1303281"/>
            <a:ext cx="9487138" cy="185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Grade Encoder &amp; Calculator</a:t>
            </a:r>
          </a:p>
          <a:p>
            <a:pPr algn="ctr">
              <a:lnSpc>
                <a:spcPts val="8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A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74" y="510743"/>
            <a:ext cx="17908636" cy="9621210"/>
            <a:chOff x="0" y="0"/>
            <a:chExt cx="4716678" cy="2533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6678" cy="2533981"/>
            </a:xfrm>
            <a:custGeom>
              <a:avLst/>
              <a:gdLst/>
              <a:ahLst/>
              <a:cxnLst/>
              <a:rect r="r" b="b" t="t" l="l"/>
              <a:pathLst>
                <a:path h="2533981" w="4716678">
                  <a:moveTo>
                    <a:pt x="0" y="0"/>
                  </a:moveTo>
                  <a:lnTo>
                    <a:pt x="4716678" y="0"/>
                  </a:lnTo>
                  <a:lnTo>
                    <a:pt x="4716678" y="2533981"/>
                  </a:lnTo>
                  <a:lnTo>
                    <a:pt x="0" y="2533981"/>
                  </a:lnTo>
                  <a:close/>
                </a:path>
              </a:pathLst>
            </a:custGeom>
            <a:solidFill>
              <a:srgbClr val="7B87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16678" cy="257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8103" y="722220"/>
            <a:ext cx="2355008" cy="2355008"/>
          </a:xfrm>
          <a:custGeom>
            <a:avLst/>
            <a:gdLst/>
            <a:ahLst/>
            <a:cxnLst/>
            <a:rect r="r" b="b" t="t" l="l"/>
            <a:pathLst>
              <a:path h="2355008" w="2355008">
                <a:moveTo>
                  <a:pt x="0" y="0"/>
                </a:moveTo>
                <a:lnTo>
                  <a:pt x="2355007" y="0"/>
                </a:lnTo>
                <a:lnTo>
                  <a:pt x="2355007" y="2355008"/>
                </a:lnTo>
                <a:lnTo>
                  <a:pt x="0" y="235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4214" y="676019"/>
            <a:ext cx="2401209" cy="2401209"/>
          </a:xfrm>
          <a:custGeom>
            <a:avLst/>
            <a:gdLst/>
            <a:ahLst/>
            <a:cxnLst/>
            <a:rect r="r" b="b" t="t" l="l"/>
            <a:pathLst>
              <a:path h="2401209" w="2401209">
                <a:moveTo>
                  <a:pt x="0" y="0"/>
                </a:moveTo>
                <a:lnTo>
                  <a:pt x="2401209" y="0"/>
                </a:lnTo>
                <a:lnTo>
                  <a:pt x="2401209" y="2401209"/>
                </a:lnTo>
                <a:lnTo>
                  <a:pt x="0" y="240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61238" y="8361701"/>
            <a:ext cx="3432742" cy="675396"/>
            <a:chOff x="0" y="0"/>
            <a:chExt cx="904097" cy="1778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4097" cy="177882"/>
            </a:xfrm>
            <a:custGeom>
              <a:avLst/>
              <a:gdLst/>
              <a:ahLst/>
              <a:cxnLst/>
              <a:rect r="r" b="b" t="t" l="l"/>
              <a:pathLst>
                <a:path h="177882" w="904097">
                  <a:moveTo>
                    <a:pt x="88941" y="0"/>
                  </a:moveTo>
                  <a:lnTo>
                    <a:pt x="815156" y="0"/>
                  </a:lnTo>
                  <a:cubicBezTo>
                    <a:pt x="864277" y="0"/>
                    <a:pt x="904097" y="39820"/>
                    <a:pt x="904097" y="88941"/>
                  </a:cubicBezTo>
                  <a:lnTo>
                    <a:pt x="904097" y="88941"/>
                  </a:lnTo>
                  <a:cubicBezTo>
                    <a:pt x="904097" y="112530"/>
                    <a:pt x="894726" y="135152"/>
                    <a:pt x="878047" y="151832"/>
                  </a:cubicBezTo>
                  <a:cubicBezTo>
                    <a:pt x="861367" y="168512"/>
                    <a:pt x="838744" y="177882"/>
                    <a:pt x="815156" y="177882"/>
                  </a:cubicBezTo>
                  <a:lnTo>
                    <a:pt x="88941" y="177882"/>
                  </a:lnTo>
                  <a:cubicBezTo>
                    <a:pt x="65352" y="177882"/>
                    <a:pt x="42730" y="168512"/>
                    <a:pt x="26050" y="151832"/>
                  </a:cubicBezTo>
                  <a:cubicBezTo>
                    <a:pt x="9371" y="135152"/>
                    <a:pt x="0" y="112530"/>
                    <a:pt x="0" y="88941"/>
                  </a:cubicBezTo>
                  <a:lnTo>
                    <a:pt x="0" y="88941"/>
                  </a:lnTo>
                  <a:cubicBezTo>
                    <a:pt x="0" y="65352"/>
                    <a:pt x="9371" y="42730"/>
                    <a:pt x="26050" y="26050"/>
                  </a:cubicBezTo>
                  <a:cubicBezTo>
                    <a:pt x="42730" y="9371"/>
                    <a:pt x="65352" y="0"/>
                    <a:pt x="88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4097" cy="215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COMPUTE GRADE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915230" y="3077228"/>
            <a:ext cx="3381760" cy="1171624"/>
          </a:xfrm>
          <a:custGeom>
            <a:avLst/>
            <a:gdLst/>
            <a:ahLst/>
            <a:cxnLst/>
            <a:rect r="r" b="b" t="t" l="l"/>
            <a:pathLst>
              <a:path h="1171624" w="3381760">
                <a:moveTo>
                  <a:pt x="0" y="0"/>
                </a:moveTo>
                <a:lnTo>
                  <a:pt x="3381760" y="0"/>
                </a:lnTo>
                <a:lnTo>
                  <a:pt x="3381760" y="1171624"/>
                </a:lnTo>
                <a:lnTo>
                  <a:pt x="0" y="11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186" b="-13584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63957" y="4110942"/>
            <a:ext cx="4923468" cy="590779"/>
            <a:chOff x="0" y="0"/>
            <a:chExt cx="1296716" cy="155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6716" cy="155596"/>
            </a:xfrm>
            <a:custGeom>
              <a:avLst/>
              <a:gdLst/>
              <a:ahLst/>
              <a:cxnLst/>
              <a:rect r="r" b="b" t="t" l="l"/>
              <a:pathLst>
                <a:path h="155596" w="1296716">
                  <a:moveTo>
                    <a:pt x="0" y="0"/>
                  </a:moveTo>
                  <a:lnTo>
                    <a:pt x="1296716" y="0"/>
                  </a:lnTo>
                  <a:lnTo>
                    <a:pt x="1296716" y="155596"/>
                  </a:lnTo>
                  <a:lnTo>
                    <a:pt x="0" y="155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96716" cy="19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00431" y="1303281"/>
            <a:ext cx="9487138" cy="185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Student Grade Encoder &amp; Calculator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54699" y="3100953"/>
            <a:ext cx="3871912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Samuel Edrian T. Zapata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9437" y="3100953"/>
            <a:ext cx="1771888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K12153026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7673" y="3100953"/>
            <a:ext cx="1789390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MIDTERMS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31045" y="3645047"/>
            <a:ext cx="1180148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0068" y="4186737"/>
            <a:ext cx="2006084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RECITATION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387703" y="6076122"/>
            <a:ext cx="4923468" cy="590779"/>
            <a:chOff x="0" y="0"/>
            <a:chExt cx="1296716" cy="155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6716" cy="155596"/>
            </a:xfrm>
            <a:custGeom>
              <a:avLst/>
              <a:gdLst/>
              <a:ahLst/>
              <a:cxnLst/>
              <a:rect r="r" b="b" t="t" l="l"/>
              <a:pathLst>
                <a:path h="155596" w="1296716">
                  <a:moveTo>
                    <a:pt x="0" y="0"/>
                  </a:moveTo>
                  <a:lnTo>
                    <a:pt x="1296716" y="0"/>
                  </a:lnTo>
                  <a:lnTo>
                    <a:pt x="1296716" y="155596"/>
                  </a:lnTo>
                  <a:lnTo>
                    <a:pt x="0" y="155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96716" cy="19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387703" y="7085254"/>
            <a:ext cx="4923468" cy="590779"/>
            <a:chOff x="0" y="0"/>
            <a:chExt cx="1296716" cy="1555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6716" cy="155596"/>
            </a:xfrm>
            <a:custGeom>
              <a:avLst/>
              <a:gdLst/>
              <a:ahLst/>
              <a:cxnLst/>
              <a:rect r="r" b="b" t="t" l="l"/>
              <a:pathLst>
                <a:path h="155596" w="1296716">
                  <a:moveTo>
                    <a:pt x="0" y="0"/>
                  </a:moveTo>
                  <a:lnTo>
                    <a:pt x="1296716" y="0"/>
                  </a:lnTo>
                  <a:lnTo>
                    <a:pt x="1296716" y="155596"/>
                  </a:lnTo>
                  <a:lnTo>
                    <a:pt x="0" y="155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96716" cy="19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981469" y="5187496"/>
            <a:ext cx="1503283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01669" y="6118783"/>
            <a:ext cx="807244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QUIZ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387703" y="5066243"/>
            <a:ext cx="4923468" cy="590779"/>
            <a:chOff x="0" y="0"/>
            <a:chExt cx="1296716" cy="1555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6716" cy="155596"/>
            </a:xfrm>
            <a:custGeom>
              <a:avLst/>
              <a:gdLst/>
              <a:ahLst/>
              <a:cxnLst/>
              <a:rect r="r" b="b" t="t" l="l"/>
              <a:pathLst>
                <a:path h="155596" w="1296716">
                  <a:moveTo>
                    <a:pt x="0" y="0"/>
                  </a:moveTo>
                  <a:lnTo>
                    <a:pt x="1296716" y="0"/>
                  </a:lnTo>
                  <a:lnTo>
                    <a:pt x="1296716" y="155596"/>
                  </a:lnTo>
                  <a:lnTo>
                    <a:pt x="0" y="155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96716" cy="193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029993" y="7115988"/>
            <a:ext cx="950595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20" y="0"/>
                </a:lnTo>
                <a:lnTo>
                  <a:pt x="5448220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3678219" y="949614"/>
            <a:ext cx="12731003" cy="11723132"/>
          </a:xfrm>
          <a:custGeom>
            <a:avLst/>
            <a:gdLst/>
            <a:ahLst/>
            <a:cxnLst/>
            <a:rect r="r" b="b" t="t" l="l"/>
            <a:pathLst>
              <a:path h="11723132" w="12731003">
                <a:moveTo>
                  <a:pt x="12731003" y="11723132"/>
                </a:moveTo>
                <a:lnTo>
                  <a:pt x="0" y="11723132"/>
                </a:lnTo>
                <a:lnTo>
                  <a:pt x="0" y="0"/>
                </a:lnTo>
                <a:lnTo>
                  <a:pt x="12731003" y="0"/>
                </a:lnTo>
                <a:lnTo>
                  <a:pt x="12731003" y="1172313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6066" y="-3525521"/>
            <a:ext cx="18640132" cy="18640132"/>
          </a:xfrm>
          <a:custGeom>
            <a:avLst/>
            <a:gdLst/>
            <a:ahLst/>
            <a:cxnLst/>
            <a:rect r="r" b="b" t="t" l="l"/>
            <a:pathLst>
              <a:path h="18640132" w="18640132">
                <a:moveTo>
                  <a:pt x="0" y="0"/>
                </a:moveTo>
                <a:lnTo>
                  <a:pt x="18640132" y="0"/>
                </a:lnTo>
                <a:lnTo>
                  <a:pt x="18640132" y="18640132"/>
                </a:lnTo>
                <a:lnTo>
                  <a:pt x="0" y="1864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36334" y="0"/>
            <a:ext cx="5227732" cy="4517632"/>
          </a:xfrm>
          <a:custGeom>
            <a:avLst/>
            <a:gdLst/>
            <a:ahLst/>
            <a:cxnLst/>
            <a:rect r="r" b="b" t="t" l="l"/>
            <a:pathLst>
              <a:path h="4517632" w="5227732">
                <a:moveTo>
                  <a:pt x="0" y="0"/>
                </a:moveTo>
                <a:lnTo>
                  <a:pt x="5227732" y="0"/>
                </a:lnTo>
                <a:lnTo>
                  <a:pt x="5227732" y="4517632"/>
                </a:lnTo>
                <a:lnTo>
                  <a:pt x="0" y="451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76066" y="5999066"/>
            <a:ext cx="5227732" cy="4517632"/>
          </a:xfrm>
          <a:custGeom>
            <a:avLst/>
            <a:gdLst/>
            <a:ahLst/>
            <a:cxnLst/>
            <a:rect r="r" b="b" t="t" l="l"/>
            <a:pathLst>
              <a:path h="4517632" w="5227732">
                <a:moveTo>
                  <a:pt x="5227732" y="4517632"/>
                </a:moveTo>
                <a:lnTo>
                  <a:pt x="0" y="4517632"/>
                </a:lnTo>
                <a:lnTo>
                  <a:pt x="0" y="0"/>
                </a:lnTo>
                <a:lnTo>
                  <a:pt x="5227732" y="0"/>
                </a:lnTo>
                <a:lnTo>
                  <a:pt x="5227732" y="4517632"/>
                </a:lnTo>
                <a:close/>
              </a:path>
            </a:pathLst>
          </a:custGeom>
          <a:blipFill>
            <a:blip r:embed="rId5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20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20" y="0"/>
                </a:lnTo>
                <a:lnTo>
                  <a:pt x="5448220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3588" y="3951491"/>
            <a:ext cx="13860825" cy="285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5"/>
              </a:lnSpc>
            </a:pPr>
            <a:r>
              <a:rPr lang="en-US" sz="16725">
                <a:solidFill>
                  <a:srgbClr val="141619"/>
                </a:solidFill>
                <a:latin typeface="Lora"/>
                <a:ea typeface="Lora"/>
                <a:cs typeface="Lora"/>
                <a:sym typeface="Lora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DAGVuPh1GIY</dc:identifier>
  <dcterms:modified xsi:type="dcterms:W3CDTF">2011-08-01T06:04:30Z</dcterms:modified>
  <cp:revision>1</cp:revision>
  <dc:title>Green Watercolor Elegant Project Presentation </dc:title>
</cp:coreProperties>
</file>